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398" r:id="rId22"/>
    <p:sldId id="397" r:id="rId23"/>
    <p:sldId id="396" r:id="rId24"/>
    <p:sldId id="394" r:id="rId25"/>
    <p:sldId id="395" r:id="rId26"/>
    <p:sldId id="399" r:id="rId27"/>
    <p:sldId id="400" r:id="rId28"/>
    <p:sldId id="401" r:id="rId29"/>
    <p:sldId id="402" r:id="rId30"/>
    <p:sldId id="403" r:id="rId31"/>
    <p:sldId id="404" r:id="rId32"/>
    <p:sldId id="371" r:id="rId33"/>
    <p:sldId id="380" r:id="rId34"/>
    <p:sldId id="372" r:id="rId35"/>
    <p:sldId id="368" r:id="rId36"/>
    <p:sldId id="363" r:id="rId37"/>
    <p:sldId id="356" r:id="rId38"/>
    <p:sldId id="377" r:id="rId39"/>
    <p:sldId id="373" r:id="rId40"/>
    <p:sldId id="369" r:id="rId41"/>
    <p:sldId id="362" r:id="rId42"/>
    <p:sldId id="357" r:id="rId43"/>
    <p:sldId id="378" r:id="rId44"/>
    <p:sldId id="374" r:id="rId45"/>
    <p:sldId id="284" r:id="rId46"/>
    <p:sldId id="274" r:id="rId47"/>
    <p:sldId id="365" r:id="rId48"/>
    <p:sldId id="375" r:id="rId49"/>
    <p:sldId id="3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>
        <p:scale>
          <a:sx n="130" d="100"/>
          <a:sy n="130" d="100"/>
        </p:scale>
        <p:origin x="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51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51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7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187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26" Type="http://schemas.openxmlformats.org/officeDocument/2006/relationships/image" Target="../media/image300.png"/><Relationship Id="rId3" Type="http://schemas.openxmlformats.org/officeDocument/2006/relationships/image" Target="../media/image277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299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Relationship Id="rId27" Type="http://schemas.openxmlformats.org/officeDocument/2006/relationships/image" Target="../media/image3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2.png"/><Relationship Id="rId18" Type="http://schemas.openxmlformats.org/officeDocument/2006/relationships/image" Target="../media/image377.png"/><Relationship Id="rId26" Type="http://schemas.openxmlformats.org/officeDocument/2006/relationships/image" Target="../media/image385.png"/><Relationship Id="rId3" Type="http://schemas.openxmlformats.org/officeDocument/2006/relationships/image" Target="../media/image362.png"/><Relationship Id="rId21" Type="http://schemas.openxmlformats.org/officeDocument/2006/relationships/image" Target="../media/image380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5" Type="http://schemas.openxmlformats.org/officeDocument/2006/relationships/image" Target="../media/image384.png"/><Relationship Id="rId2" Type="http://schemas.openxmlformats.org/officeDocument/2006/relationships/image" Target="../media/image361.png"/><Relationship Id="rId16" Type="http://schemas.openxmlformats.org/officeDocument/2006/relationships/image" Target="../media/image375.png"/><Relationship Id="rId20" Type="http://schemas.openxmlformats.org/officeDocument/2006/relationships/image" Target="../media/image379.png"/><Relationship Id="rId29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24" Type="http://schemas.openxmlformats.org/officeDocument/2006/relationships/image" Target="../media/image383.png"/><Relationship Id="rId5" Type="http://schemas.openxmlformats.org/officeDocument/2006/relationships/image" Target="../media/image364.png"/><Relationship Id="rId15" Type="http://schemas.openxmlformats.org/officeDocument/2006/relationships/image" Target="../media/image374.png"/><Relationship Id="rId23" Type="http://schemas.openxmlformats.org/officeDocument/2006/relationships/image" Target="../media/image382.png"/><Relationship Id="rId28" Type="http://schemas.openxmlformats.org/officeDocument/2006/relationships/image" Target="../media/image387.png"/><Relationship Id="rId10" Type="http://schemas.openxmlformats.org/officeDocument/2006/relationships/image" Target="../media/image369.png"/><Relationship Id="rId19" Type="http://schemas.openxmlformats.org/officeDocument/2006/relationships/image" Target="../media/image378.png"/><Relationship Id="rId31" Type="http://schemas.openxmlformats.org/officeDocument/2006/relationships/image" Target="../media/image390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Relationship Id="rId14" Type="http://schemas.openxmlformats.org/officeDocument/2006/relationships/image" Target="../media/image373.png"/><Relationship Id="rId22" Type="http://schemas.openxmlformats.org/officeDocument/2006/relationships/image" Target="../media/image381.png"/><Relationship Id="rId27" Type="http://schemas.openxmlformats.org/officeDocument/2006/relationships/image" Target="../media/image386.png"/><Relationship Id="rId30" Type="http://schemas.openxmlformats.org/officeDocument/2006/relationships/image" Target="../media/image38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396.png"/><Relationship Id="rId26" Type="http://schemas.openxmlformats.org/officeDocument/2006/relationships/image" Target="../media/image850.png"/><Relationship Id="rId21" Type="http://schemas.openxmlformats.org/officeDocument/2006/relationships/image" Target="../media/image399.png"/><Relationship Id="rId34" Type="http://schemas.openxmlformats.org/officeDocument/2006/relationships/image" Target="../media/image401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391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04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394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03.png"/><Relationship Id="rId49" Type="http://schemas.openxmlformats.org/officeDocument/2006/relationships/image" Target="../media/image1081.png"/><Relationship Id="rId57" Type="http://schemas.openxmlformats.org/officeDocument/2006/relationships/image" Target="../media/image411.png"/><Relationship Id="rId10" Type="http://schemas.openxmlformats.org/officeDocument/2006/relationships/image" Target="../media/image700.png"/><Relationship Id="rId19" Type="http://schemas.openxmlformats.org/officeDocument/2006/relationships/image" Target="../media/image397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07.png"/><Relationship Id="rId4" Type="http://schemas.openxmlformats.org/officeDocument/2006/relationships/image" Target="../media/image393.png"/><Relationship Id="rId14" Type="http://schemas.openxmlformats.org/officeDocument/2006/relationships/image" Target="../media/image740.png"/><Relationship Id="rId22" Type="http://schemas.openxmlformats.org/officeDocument/2006/relationships/image" Target="../media/image400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02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09.png"/><Relationship Id="rId51" Type="http://schemas.openxmlformats.org/officeDocument/2006/relationships/image" Target="../media/image406.png"/><Relationship Id="rId3" Type="http://schemas.openxmlformats.org/officeDocument/2006/relationships/image" Target="../media/image392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05.png"/><Relationship Id="rId46" Type="http://schemas.openxmlformats.org/officeDocument/2006/relationships/image" Target="../media/image1050.png"/><Relationship Id="rId20" Type="http://schemas.openxmlformats.org/officeDocument/2006/relationships/image" Target="../media/image398.png"/><Relationship Id="rId54" Type="http://schemas.openxmlformats.org/officeDocument/2006/relationships/image" Target="../media/image4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0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11" Type="http://schemas.openxmlformats.org/officeDocument/2006/relationships/image" Target="../media/image419.png"/><Relationship Id="rId5" Type="http://schemas.openxmlformats.org/officeDocument/2006/relationships/image" Target="../media/image414.png"/><Relationship Id="rId10" Type="http://schemas.openxmlformats.org/officeDocument/2006/relationships/image" Target="../media/image418.png"/><Relationship Id="rId4" Type="http://schemas.openxmlformats.org/officeDocument/2006/relationships/image" Target="../media/image413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22.png"/><Relationship Id="rId21" Type="http://schemas.openxmlformats.org/officeDocument/2006/relationships/image" Target="../media/image1280.png"/><Relationship Id="rId7" Type="http://schemas.openxmlformats.org/officeDocument/2006/relationships/image" Target="../media/image426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8.png"/><Relationship Id="rId2" Type="http://schemas.openxmlformats.org/officeDocument/2006/relationships/image" Target="../media/image421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11" Type="http://schemas.openxmlformats.org/officeDocument/2006/relationships/image" Target="../media/image1170.png"/><Relationship Id="rId24" Type="http://schemas.openxmlformats.org/officeDocument/2006/relationships/image" Target="../media/image427.png"/><Relationship Id="rId5" Type="http://schemas.openxmlformats.org/officeDocument/2006/relationships/image" Target="../media/image424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29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31.png"/><Relationship Id="rId4" Type="http://schemas.openxmlformats.org/officeDocument/2006/relationships/image" Target="../media/image423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28.png"/><Relationship Id="rId30" Type="http://schemas.openxmlformats.org/officeDocument/2006/relationships/image" Target="../media/image4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3.png"/><Relationship Id="rId18" Type="http://schemas.openxmlformats.org/officeDocument/2006/relationships/image" Target="../media/image1600.png"/><Relationship Id="rId3" Type="http://schemas.openxmlformats.org/officeDocument/2006/relationships/image" Target="../media/image433.png"/><Relationship Id="rId21" Type="http://schemas.openxmlformats.org/officeDocument/2006/relationships/image" Target="../media/image1630.png"/><Relationship Id="rId7" Type="http://schemas.openxmlformats.org/officeDocument/2006/relationships/image" Target="../media/image437.png"/><Relationship Id="rId12" Type="http://schemas.openxmlformats.org/officeDocument/2006/relationships/image" Target="../media/image442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32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24" Type="http://schemas.openxmlformats.org/officeDocument/2006/relationships/image" Target="../media/image1660.png"/><Relationship Id="rId5" Type="http://schemas.openxmlformats.org/officeDocument/2006/relationships/image" Target="../media/image435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40.png"/><Relationship Id="rId19" Type="http://schemas.openxmlformats.org/officeDocument/2006/relationships/image" Target="../media/image1610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emf"/><Relationship Id="rId7" Type="http://schemas.openxmlformats.org/officeDocument/2006/relationships/image" Target="../media/image448.png"/><Relationship Id="rId2" Type="http://schemas.openxmlformats.org/officeDocument/2006/relationships/image" Target="../media/image4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32.png"/><Relationship Id="rId4" Type="http://schemas.openxmlformats.org/officeDocument/2006/relationships/image" Target="../media/image446.emf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2.png"/><Relationship Id="rId26" Type="http://schemas.openxmlformats.org/officeDocument/2006/relationships/image" Target="../media/image448.png"/><Relationship Id="rId21" Type="http://schemas.openxmlformats.org/officeDocument/2006/relationships/image" Target="../media/image451.png"/><Relationship Id="rId17" Type="http://schemas.openxmlformats.org/officeDocument/2006/relationships/image" Target="../media/image1080.png"/><Relationship Id="rId25" Type="http://schemas.openxmlformats.org/officeDocument/2006/relationships/image" Target="../media/image454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24" Type="http://schemas.openxmlformats.org/officeDocument/2006/relationships/image" Target="../media/image447.png"/><Relationship Id="rId5" Type="http://schemas.openxmlformats.org/officeDocument/2006/relationships/image" Target="../media/image543.png"/><Relationship Id="rId15" Type="http://schemas.openxmlformats.org/officeDocument/2006/relationships/image" Target="../media/image450.png"/><Relationship Id="rId23" Type="http://schemas.openxmlformats.org/officeDocument/2006/relationships/image" Target="../media/image453.png"/><Relationship Id="rId19" Type="http://schemas.openxmlformats.org/officeDocument/2006/relationships/image" Target="../media/image438.png"/><Relationship Id="rId14" Type="http://schemas.openxmlformats.org/officeDocument/2006/relationships/image" Target="../media/image548.png"/><Relationship Id="rId22" Type="http://schemas.openxmlformats.org/officeDocument/2006/relationships/image" Target="../media/image4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451.png"/><Relationship Id="rId7" Type="http://schemas.openxmlformats.org/officeDocument/2006/relationships/image" Target="../media/image45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1.png"/><Relationship Id="rId18" Type="http://schemas.openxmlformats.org/officeDocument/2006/relationships/image" Target="../media/image453.png"/><Relationship Id="rId26" Type="http://schemas.openxmlformats.org/officeDocument/2006/relationships/image" Target="../media/image447.png"/><Relationship Id="rId39" Type="http://schemas.openxmlformats.org/officeDocument/2006/relationships/image" Target="../media/image2130.png"/><Relationship Id="rId21" Type="http://schemas.openxmlformats.org/officeDocument/2006/relationships/image" Target="../media/image464.png"/><Relationship Id="rId34" Type="http://schemas.openxmlformats.org/officeDocument/2006/relationships/image" Target="../media/image454.png"/><Relationship Id="rId7" Type="http://schemas.openxmlformats.org/officeDocument/2006/relationships/image" Target="../media/image1850.png"/><Relationship Id="rId2" Type="http://schemas.openxmlformats.org/officeDocument/2006/relationships/image" Target="../media/image451.png"/><Relationship Id="rId16" Type="http://schemas.openxmlformats.org/officeDocument/2006/relationships/image" Target="../media/image1930.png"/><Relationship Id="rId20" Type="http://schemas.openxmlformats.org/officeDocument/2006/relationships/image" Target="../media/image463.png"/><Relationship Id="rId29" Type="http://schemas.openxmlformats.org/officeDocument/2006/relationships/image" Target="../media/image467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59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70.png"/><Relationship Id="rId40" Type="http://schemas.openxmlformats.org/officeDocument/2006/relationships/image" Target="../media/image2140.png"/><Relationship Id="rId5" Type="http://schemas.openxmlformats.org/officeDocument/2006/relationships/image" Target="../media/image458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66.png"/><Relationship Id="rId36" Type="http://schemas.openxmlformats.org/officeDocument/2006/relationships/image" Target="../media/image469.png"/><Relationship Id="rId10" Type="http://schemas.openxmlformats.org/officeDocument/2006/relationships/image" Target="../media/image452.png"/><Relationship Id="rId19" Type="http://schemas.openxmlformats.org/officeDocument/2006/relationships/image" Target="../media/image462.png"/><Relationship Id="rId31" Type="http://schemas.openxmlformats.org/officeDocument/2006/relationships/image" Target="../media/image2060.png"/><Relationship Id="rId4" Type="http://schemas.openxmlformats.org/officeDocument/2006/relationships/image" Target="../media/image457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65.png"/><Relationship Id="rId30" Type="http://schemas.openxmlformats.org/officeDocument/2006/relationships/image" Target="../media/image2050.png"/><Relationship Id="rId35" Type="http://schemas.openxmlformats.org/officeDocument/2006/relationships/image" Target="../media/image468.png"/><Relationship Id="rId8" Type="http://schemas.openxmlformats.org/officeDocument/2006/relationships/image" Target="../media/image1860.png"/><Relationship Id="rId3" Type="http://schemas.openxmlformats.org/officeDocument/2006/relationships/image" Target="../media/image456.png"/><Relationship Id="rId12" Type="http://schemas.openxmlformats.org/officeDocument/2006/relationships/image" Target="../media/image460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3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482.png"/><Relationship Id="rId18" Type="http://schemas.openxmlformats.org/officeDocument/2006/relationships/image" Target="../media/image2320.png"/><Relationship Id="rId3" Type="http://schemas.openxmlformats.org/officeDocument/2006/relationships/image" Target="../media/image472.png"/><Relationship Id="rId21" Type="http://schemas.openxmlformats.org/officeDocument/2006/relationships/image" Target="../media/image2350.png"/><Relationship Id="rId7" Type="http://schemas.openxmlformats.org/officeDocument/2006/relationships/image" Target="../media/image476.png"/><Relationship Id="rId12" Type="http://schemas.openxmlformats.org/officeDocument/2006/relationships/image" Target="../media/image481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71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11" Type="http://schemas.openxmlformats.org/officeDocument/2006/relationships/image" Target="../media/image480.png"/><Relationship Id="rId24" Type="http://schemas.openxmlformats.org/officeDocument/2006/relationships/image" Target="../media/image2380.png"/><Relationship Id="rId5" Type="http://schemas.openxmlformats.org/officeDocument/2006/relationships/image" Target="../media/image474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79.png"/><Relationship Id="rId19" Type="http://schemas.openxmlformats.org/officeDocument/2006/relationships/image" Target="../media/image2330.png"/><Relationship Id="rId4" Type="http://schemas.openxmlformats.org/officeDocument/2006/relationships/image" Target="../media/image473.png"/><Relationship Id="rId9" Type="http://schemas.openxmlformats.org/officeDocument/2006/relationships/image" Target="../media/image478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emf"/><Relationship Id="rId2" Type="http://schemas.openxmlformats.org/officeDocument/2006/relationships/image" Target="../media/image48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72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9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488.png"/><Relationship Id="rId2" Type="http://schemas.openxmlformats.org/officeDocument/2006/relationships/image" Target="../media/image552.png"/><Relationship Id="rId20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87.png"/><Relationship Id="rId23" Type="http://schemas.openxmlformats.org/officeDocument/2006/relationships/image" Target="../media/image473.png"/><Relationship Id="rId28" Type="http://schemas.openxmlformats.org/officeDocument/2006/relationships/image" Target="../media/image485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72.png"/><Relationship Id="rId27" Type="http://schemas.openxmlformats.org/officeDocument/2006/relationships/image" Target="../media/image4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7" Type="http://schemas.openxmlformats.org/officeDocument/2006/relationships/image" Target="../media/image485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497.png"/><Relationship Id="rId18" Type="http://schemas.openxmlformats.org/officeDocument/2006/relationships/image" Target="../media/image498.png"/><Relationship Id="rId26" Type="http://schemas.openxmlformats.org/officeDocument/2006/relationships/image" Target="../media/image501.png"/><Relationship Id="rId3" Type="http://schemas.openxmlformats.org/officeDocument/2006/relationships/image" Target="../media/image492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496.png"/><Relationship Id="rId17" Type="http://schemas.openxmlformats.org/officeDocument/2006/relationships/image" Target="../media/image489.png"/><Relationship Id="rId25" Type="http://schemas.openxmlformats.org/officeDocument/2006/relationships/image" Target="../media/image490.png"/><Relationship Id="rId2" Type="http://schemas.openxmlformats.org/officeDocument/2006/relationships/image" Target="../media/image487.png"/><Relationship Id="rId16" Type="http://schemas.openxmlformats.org/officeDocument/2006/relationships/image" Target="../media/image2620.png"/><Relationship Id="rId20" Type="http://schemas.openxmlformats.org/officeDocument/2006/relationships/image" Target="../media/image500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495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494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488.png"/><Relationship Id="rId19" Type="http://schemas.openxmlformats.org/officeDocument/2006/relationships/image" Target="../media/image499.png"/><Relationship Id="rId31" Type="http://schemas.openxmlformats.org/officeDocument/2006/relationships/image" Target="../media/image485.png"/><Relationship Id="rId4" Type="http://schemas.openxmlformats.org/officeDocument/2006/relationships/image" Target="../media/image493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02.png"/><Relationship Id="rId30" Type="http://schemas.openxmlformats.org/officeDocument/2006/relationships/image" Target="../media/image27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03.png"/><Relationship Id="rId21" Type="http://schemas.openxmlformats.org/officeDocument/2006/relationships/image" Target="../media/image760.png"/><Relationship Id="rId34" Type="http://schemas.openxmlformats.org/officeDocument/2006/relationships/image" Target="../media/image512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11.png"/><Relationship Id="rId20" Type="http://schemas.openxmlformats.org/officeDocument/2006/relationships/image" Target="../media/image750.png"/><Relationship Id="rId29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09.png"/><Relationship Id="rId37" Type="http://schemas.openxmlformats.org/officeDocument/2006/relationships/image" Target="../media/image515.png"/><Relationship Id="rId23" Type="http://schemas.openxmlformats.org/officeDocument/2006/relationships/image" Target="../media/image780.png"/><Relationship Id="rId28" Type="http://schemas.openxmlformats.org/officeDocument/2006/relationships/image" Target="../media/image505.png"/><Relationship Id="rId36" Type="http://schemas.openxmlformats.org/officeDocument/2006/relationships/image" Target="../media/image514.png"/><Relationship Id="rId10" Type="http://schemas.openxmlformats.org/officeDocument/2006/relationships/image" Target="../media/image650.png"/><Relationship Id="rId31" Type="http://schemas.openxmlformats.org/officeDocument/2006/relationships/image" Target="../media/image508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04.png"/><Relationship Id="rId30" Type="http://schemas.openxmlformats.org/officeDocument/2006/relationships/image" Target="../media/image507.png"/><Relationship Id="rId35" Type="http://schemas.openxmlformats.org/officeDocument/2006/relationships/image" Target="../media/image5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3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32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04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03.png"/><Relationship Id="rId5" Type="http://schemas.openxmlformats.org/officeDocument/2006/relationships/image" Target="../media/image2910.png"/><Relationship Id="rId15" Type="http://schemas.openxmlformats.org/officeDocument/2006/relationships/image" Target="../media/image472.png"/><Relationship Id="rId10" Type="http://schemas.openxmlformats.org/officeDocument/2006/relationships/image" Target="../media/image26.png"/><Relationship Id="rId4" Type="http://schemas.openxmlformats.org/officeDocument/2006/relationships/image" Target="../media/image2900.png"/><Relationship Id="rId9" Type="http://schemas.openxmlformats.org/officeDocument/2006/relationships/image" Target="../media/image25.png"/><Relationship Id="rId14" Type="http://schemas.openxmlformats.org/officeDocument/2006/relationships/image" Target="../media/image4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17.png"/><Relationship Id="rId7" Type="http://schemas.openxmlformats.org/officeDocument/2006/relationships/image" Target="../media/image48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54.png"/><Relationship Id="rId10" Type="http://schemas.openxmlformats.org/officeDocument/2006/relationships/image" Target="../media/image2980.png"/><Relationship Id="rId4" Type="http://schemas.openxmlformats.org/officeDocument/2006/relationships/image" Target="../media/image432.png"/><Relationship Id="rId9" Type="http://schemas.openxmlformats.org/officeDocument/2006/relationships/image" Target="../media/image29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5.png"/><Relationship Id="rId3" Type="http://schemas.openxmlformats.org/officeDocument/2006/relationships/image" Target="../media/image34.png"/><Relationship Id="rId34" Type="http://schemas.openxmlformats.org/officeDocument/2006/relationships/image" Target="../media/image39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2.png"/><Relationship Id="rId2" Type="http://schemas.openxmlformats.org/officeDocument/2006/relationships/image" Target="../media/image33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1.png"/><Relationship Id="rId37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7.png"/><Relationship Id="rId36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30.png"/><Relationship Id="rId4" Type="http://schemas.openxmlformats.org/officeDocument/2006/relationships/image" Target="../media/image35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51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0.png"/><Relationship Id="rId25" Type="http://schemas.openxmlformats.org/officeDocument/2006/relationships/image" Target="../media/image51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2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8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5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7B97-9251-3341-83F9-0242CA7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03958"/>
            <a:ext cx="5617210" cy="533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59437-CBDD-F94F-A96A-3E2B1085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7" y="1301673"/>
            <a:ext cx="6527783" cy="5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412959" y="158791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345777" y="553735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33BBA-CE49-8F4B-BE69-71AE47B0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7" y="617387"/>
            <a:ext cx="1254572" cy="2037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56DA7-1150-6A40-A348-AC055BBB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36" y="617387"/>
            <a:ext cx="1254572" cy="2037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CC28D-4E8D-2343-B6DB-63F1BC83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70" y="627115"/>
            <a:ext cx="1242542" cy="2017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D1954-C129-3549-8860-0607A82E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36" y="617387"/>
            <a:ext cx="1242542" cy="2017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3D1AC-4950-9E43-BE9C-1435FC5EC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299" y="608150"/>
            <a:ext cx="1260559" cy="20469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E94359-F31C-804F-A28E-447500F8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847" y="617387"/>
            <a:ext cx="1254572" cy="203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12461-10FD-D14A-918E-2C6F3C53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7537" y="617051"/>
            <a:ext cx="1260558" cy="20469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A4B19B-3A10-4F4D-B53C-E0301EA0B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568" y="624243"/>
            <a:ext cx="1268619" cy="20600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A3B0F8-5A07-F441-9561-700A9396A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3865" y="607658"/>
            <a:ext cx="1265790" cy="20554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4E660-6C92-BF4A-8F9C-DA18320FE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0079" y="3322673"/>
            <a:ext cx="1272778" cy="20668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2438A5-5396-EE46-A50F-AD2864E3C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857" y="3322674"/>
            <a:ext cx="1272559" cy="20664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8697B4-8AD8-F742-BEE8-9DAA1A3BF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1837" y="3322674"/>
            <a:ext cx="1272560" cy="20664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A6F1D5-C0C6-B345-B313-5A2596352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4034" y="3322673"/>
            <a:ext cx="1268944" cy="20605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57E3BE-A2A0-E044-9B43-CA15E3B9E5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3993" y="3316804"/>
            <a:ext cx="1268945" cy="20605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6ED4D29-FC88-7947-90FE-5495D7EB54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1954" y="3316803"/>
            <a:ext cx="1268944" cy="206057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48777A-0038-524B-8DEB-A613A53C11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5777" y="3297139"/>
            <a:ext cx="1214302" cy="208235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5C1EE80-0797-4444-AE5A-85111E7C51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55699" y="3314720"/>
            <a:ext cx="1282355" cy="208235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9EDE52-CDA9-A043-B047-C1A6F654F4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7662" y="3314719"/>
            <a:ext cx="1311767" cy="208235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E609FE-56B8-E34F-B3A6-A3402B971116}"/>
              </a:ext>
            </a:extLst>
          </p:cNvPr>
          <p:cNvCxnSpPr>
            <a:stCxn id="6" idx="2"/>
            <a:endCxn id="70" idx="0"/>
          </p:cNvCxnSpPr>
          <p:nvPr/>
        </p:nvCxnSpPr>
        <p:spPr>
          <a:xfrm flipH="1">
            <a:off x="952928" y="2654627"/>
            <a:ext cx="20135" cy="64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9D4CED-9674-E847-826B-F19DD683D77E}"/>
              </a:ext>
            </a:extLst>
          </p:cNvPr>
          <p:cNvCxnSpPr>
            <a:stCxn id="8" idx="2"/>
            <a:endCxn id="44" idx="0"/>
          </p:cNvCxnSpPr>
          <p:nvPr/>
        </p:nvCxnSpPr>
        <p:spPr>
          <a:xfrm>
            <a:off x="2206522" y="2654628"/>
            <a:ext cx="5121984" cy="66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34D775-EC56-0246-8CA7-D014ADA89E35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 flipH="1">
            <a:off x="2196468" y="2644820"/>
            <a:ext cx="1253373" cy="67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1C551F-5FC3-B545-AE77-3CF31E5EBDBF}"/>
              </a:ext>
            </a:extLst>
          </p:cNvPr>
          <p:cNvCxnSpPr>
            <a:stCxn id="20" idx="2"/>
            <a:endCxn id="34" idx="0"/>
          </p:cNvCxnSpPr>
          <p:nvPr/>
        </p:nvCxnSpPr>
        <p:spPr>
          <a:xfrm flipH="1">
            <a:off x="3469137" y="2664013"/>
            <a:ext cx="5088679" cy="658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8BB63E-A6C6-C34F-9B2F-715C3D0D2608}"/>
              </a:ext>
            </a:extLst>
          </p:cNvPr>
          <p:cNvCxnSpPr>
            <a:stCxn id="24" idx="2"/>
            <a:endCxn id="38" idx="0"/>
          </p:cNvCxnSpPr>
          <p:nvPr/>
        </p:nvCxnSpPr>
        <p:spPr>
          <a:xfrm flipH="1">
            <a:off x="4778117" y="2663115"/>
            <a:ext cx="6388643" cy="65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273C35-8803-6F47-BD99-45D8C49170C0}"/>
              </a:ext>
            </a:extLst>
          </p:cNvPr>
          <p:cNvCxnSpPr>
            <a:stCxn id="22" idx="2"/>
            <a:endCxn id="76" idx="0"/>
          </p:cNvCxnSpPr>
          <p:nvPr/>
        </p:nvCxnSpPr>
        <p:spPr>
          <a:xfrm flipH="1">
            <a:off x="6073546" y="2684296"/>
            <a:ext cx="3823332" cy="63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AD87942-13D0-6549-B4FF-9785ED37007F}"/>
              </a:ext>
            </a:extLst>
          </p:cNvPr>
          <p:cNvCxnSpPr>
            <a:stCxn id="18" idx="2"/>
            <a:endCxn id="48" idx="0"/>
          </p:cNvCxnSpPr>
          <p:nvPr/>
        </p:nvCxnSpPr>
        <p:spPr>
          <a:xfrm>
            <a:off x="7269133" y="2654627"/>
            <a:ext cx="1319333" cy="66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320BF-E211-0B4F-B5EB-5353DA48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6" y="850360"/>
            <a:ext cx="1344899" cy="195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99130-EC68-F840-9D72-42236444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36" y="850360"/>
            <a:ext cx="1344900" cy="195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6AC89-9AE6-CD45-B341-C690A4570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36" y="850360"/>
            <a:ext cx="1344900" cy="195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D1AF5-A0AC-794F-8074-073798666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33" y="850360"/>
            <a:ext cx="1344899" cy="1951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E2500-0447-3541-8CBD-663B796A9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958" y="850360"/>
            <a:ext cx="1344899" cy="1951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601441-DE90-8D43-9DF3-97EE53A25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857" y="850360"/>
            <a:ext cx="1344899" cy="19512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CF66C-0ED4-3E4F-BA7A-9675EDFF7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756" y="850360"/>
            <a:ext cx="1344899" cy="1951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6E6011-3133-9340-A714-E23AA4CA6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872" y="850360"/>
            <a:ext cx="1344899" cy="1951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489AA8-ECD8-5940-9F32-6BF7C8061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684" y="3136361"/>
            <a:ext cx="1484549" cy="2153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8795BE-10FA-384F-948E-C77BBD542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233" y="3136361"/>
            <a:ext cx="1484549" cy="21538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86984A-DC55-2A41-8A27-A3421BB86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0782" y="3136360"/>
            <a:ext cx="1484549" cy="21538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C96889-290A-C741-AA37-5A8CD94220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5331" y="3159872"/>
            <a:ext cx="1468343" cy="2130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BEA2B1-5D51-1442-A6F7-24DC16A49A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1081" y="3159872"/>
            <a:ext cx="1468343" cy="2130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14B8C1-5374-7341-8DC5-D0F7C88523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8223" y="3136360"/>
            <a:ext cx="1484549" cy="21538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97AF8F2-2FFD-B44F-AFA6-9870416B96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2772" y="3112846"/>
            <a:ext cx="1484549" cy="21538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192119" y="277254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ED208D-3D18-A54C-8983-729151DF17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158" y="3112845"/>
            <a:ext cx="1506731" cy="21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6AB32-F438-4B45-B2E7-26D099C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1" y="914401"/>
            <a:ext cx="1334283" cy="1935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B257D-5C2F-3947-B187-7B3DA8A9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4" y="914401"/>
            <a:ext cx="1358309" cy="197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F1E23-9C85-1348-8FAA-15471CAB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33" y="914401"/>
            <a:ext cx="1358309" cy="197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1A5FA-E026-BE43-BCAB-992DF451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16" y="903862"/>
            <a:ext cx="1382335" cy="2005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B0E5E-4161-D344-A546-EF24EEE9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725" y="903862"/>
            <a:ext cx="1382335" cy="2005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F852D-907B-9542-B580-BC566478A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060" y="903862"/>
            <a:ext cx="1382335" cy="2005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CF78C0-5522-A94F-B418-04F947450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369" y="914401"/>
            <a:ext cx="1397220" cy="2027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BCB774-94E3-C545-95BB-D9DD0E43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589" y="903862"/>
            <a:ext cx="1382335" cy="2005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189790-D1C8-9543-9C7B-13C5F49A8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74" y="3623553"/>
            <a:ext cx="1411390" cy="20476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ACAD61-D026-BA43-9BB5-9E204E018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264" y="3623551"/>
            <a:ext cx="1411391" cy="2047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28DC1-3EB0-194B-B815-54407E0CE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117" y="3623551"/>
            <a:ext cx="1411391" cy="20476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56BFC-02D5-3743-846C-ADFE99DAE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14" y="3623551"/>
            <a:ext cx="1411391" cy="2047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04BD42-59F1-D847-8D71-DACE7420BE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0911" y="3604906"/>
            <a:ext cx="1424243" cy="2066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54274B-3D74-BE42-89FB-377B29AFF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302" y="3615446"/>
            <a:ext cx="1424243" cy="20663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252D54-5323-9B4C-8D31-385C57F5D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0551" y="3599234"/>
            <a:ext cx="1415303" cy="20533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03541" y="322990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0F6AD5-83FC-4B4B-A34F-8B4F0C851B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2552" y="3615446"/>
            <a:ext cx="1404787" cy="20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BFFF-B298-914B-BC56-F0018488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8" y="723901"/>
            <a:ext cx="1304669" cy="1892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3B8A-E6B5-BA40-A063-42C8CE49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723901"/>
            <a:ext cx="1304669" cy="1892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DB97C0-F33E-1C42-83F4-ADBF3FB8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81" y="723901"/>
            <a:ext cx="1304669" cy="1892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B7ADE-2610-644E-A2E6-D25BB4C3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50" y="723901"/>
            <a:ext cx="1304669" cy="1892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76CB46-284C-B549-AB94-1A9E89BE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539" y="723901"/>
            <a:ext cx="1318079" cy="1912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1BE90-8171-DA44-834D-FC12990F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143" y="723901"/>
            <a:ext cx="1318079" cy="19122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C0A765-AA81-F84E-BBD3-73A62DBD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748" y="723901"/>
            <a:ext cx="1318080" cy="1912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FCDE0F-14BC-5846-9F91-9A8430BB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352" y="723902"/>
            <a:ext cx="1318081" cy="19122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D930BF-C340-4D46-AACC-45C3268EF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7433" y="723901"/>
            <a:ext cx="1318080" cy="19122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F4F076-0004-8C4E-AFCD-A602E818E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0" y="3294839"/>
            <a:ext cx="1304669" cy="1892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141A52-00BB-BE4E-B46D-190DC903A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8134" y="3294840"/>
            <a:ext cx="1304669" cy="1892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185CE6-7D85-5848-820A-B68AB4ACF1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9738" y="3294840"/>
            <a:ext cx="1304669" cy="18928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48C8392-00A1-3448-85E7-07189BCA7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342" y="3294839"/>
            <a:ext cx="1318079" cy="19122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95E795-D911-804E-B92A-3340F240A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0543" y="3294839"/>
            <a:ext cx="1304669" cy="18928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C8C7AF-F6F4-6A42-84CF-1B62CD36E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908" y="3294839"/>
            <a:ext cx="1318079" cy="19122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00C0ECD-5278-2E4A-B6AA-DF47C3D471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683" y="3294840"/>
            <a:ext cx="1304669" cy="18928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C83D27-D8D0-DC4F-90B6-2963BCC231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474" y="3304566"/>
            <a:ext cx="1304669" cy="18928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BB3C914-E8A0-8748-A52F-9512030BC7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2743" y="3299698"/>
            <a:ext cx="1271147" cy="18442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233554" y="2918574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F5B6A-497D-D94B-9BC9-0BC47FD8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" y="797666"/>
            <a:ext cx="1361309" cy="1975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152B9-DB09-4B44-915D-EF030AD6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9" y="797666"/>
            <a:ext cx="1361309" cy="197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FEC00-0040-1F47-812C-EF64AF0B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18" y="797666"/>
            <a:ext cx="1361309" cy="1975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5A047-8554-DB48-9A77-8A89E4AD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27" y="797666"/>
            <a:ext cx="1361309" cy="1975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EF4F-5304-6347-9202-7455FA63A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36" y="797667"/>
            <a:ext cx="1361308" cy="19750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0B5F1-3D40-B048-B114-93AD9654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74" y="797661"/>
            <a:ext cx="1361308" cy="1975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47F361-F5AA-074D-ACD8-04524D808E74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488FA5-31A0-2441-83CB-9C3BCE2A4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2680"/>
            <a:ext cx="1347867" cy="1955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6CFD8-BFFE-6446-B345-B4167F8C4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867" y="2772680"/>
            <a:ext cx="1347867" cy="1955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EF30A1-0C34-DA44-952A-1CA8C1E07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734" y="2772680"/>
            <a:ext cx="1347867" cy="1955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B3009E-8814-D147-A0F8-CCC71891B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0387" y="2772681"/>
            <a:ext cx="1347867" cy="1955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2FAE79-A862-7942-BE03-26E35F5D9A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254" y="2772678"/>
            <a:ext cx="1347867" cy="19555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EF4BE6-2756-9642-82AF-E14287CB9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562" y="2772679"/>
            <a:ext cx="1347867" cy="19555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7BADD64-129B-A342-92F9-71C8B8E6F2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7429" y="2772678"/>
            <a:ext cx="1347867" cy="19555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E85A2E-3484-AA42-A617-02F345B6C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737" y="2772678"/>
            <a:ext cx="1361308" cy="19750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AD7927-5D7E-0F4F-96E3-477756408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3486" y="2772678"/>
            <a:ext cx="1347867" cy="19555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-61658" y="269517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14069D-CCFC-D342-9733-F1EAA09E75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28431" y="797664"/>
            <a:ext cx="1361307" cy="19750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3380A56-9440-A447-9201-B861B1B09A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1803" y="797660"/>
            <a:ext cx="1361306" cy="197500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211CF3-95B8-5243-8C2E-7A5F67D69E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92" y="4778429"/>
            <a:ext cx="1321591" cy="19173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738C2B-CA00-9F4B-912F-D3BFAEE8FB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7867" y="4747690"/>
            <a:ext cx="1347866" cy="195551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317967-9A27-E24B-90C0-A0122E67C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88024" y="4754873"/>
            <a:ext cx="1321590" cy="19173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B36C98-728C-504D-89C4-B41069EAB9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9528" y="4778127"/>
            <a:ext cx="1300507" cy="18868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6922BE-5249-4648-8D4D-CB01CD6504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0416" y="4754873"/>
            <a:ext cx="1321590" cy="19173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93A99-ECBA-2F41-B3BC-D5B8A4114C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35" y="4770231"/>
            <a:ext cx="1311394" cy="19025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2A12E5A-EB7E-9F49-8E6D-89734772EC4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37343" y="4770230"/>
            <a:ext cx="1311394" cy="19025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E04363D-2726-1E4F-AD60-A909EB0590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12766" y="4767149"/>
            <a:ext cx="1280064" cy="18571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37235D1-303D-614B-AB3D-1762390845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74074" y="4764362"/>
            <a:ext cx="1275285" cy="185020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20EF46D-84EA-D04F-B9B0-425CCF4631D1}"/>
              </a:ext>
            </a:extLst>
          </p:cNvPr>
          <p:cNvSpPr txBox="1"/>
          <p:nvPr/>
        </p:nvSpPr>
        <p:spPr>
          <a:xfrm>
            <a:off x="0" y="467018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B93D-612D-F743-A614-42892F71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44" y="3903407"/>
            <a:ext cx="1547026" cy="2512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BB080-9AEC-1746-8FF3-D7A0440F3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510" y="3903405"/>
            <a:ext cx="1547026" cy="2512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2CAF8-9FF3-D34D-A0D2-274DC4F30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426" y="3903404"/>
            <a:ext cx="1547025" cy="2512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8A719-D223-9D4A-9066-A505DC002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516" y="3903401"/>
            <a:ext cx="1547027" cy="2512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A1879E-9E61-4447-84ED-CD0E46E1A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88" y="3903400"/>
            <a:ext cx="1578766" cy="25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Vaccume</a:t>
                </a:r>
                <a:r>
                  <a:rPr lang="da-DK" dirty="0"/>
                  <a:t> </a:t>
                </a:r>
                <a:r>
                  <a:rPr lang="da-DK" dirty="0" err="1"/>
                  <a:t>gap</a:t>
                </a:r>
                <a:r>
                  <a:rPr lang="da-DK" dirty="0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 dirty="0"/>
              </a:p>
              <a:p>
                <a:r>
                  <a:rPr lang="da-DK" dirty="0"/>
                  <a:t>Super </a:t>
                </a:r>
                <a:r>
                  <a:rPr lang="da-DK" dirty="0" err="1"/>
                  <a:t>cell</a:t>
                </a:r>
                <a:r>
                  <a:rPr lang="da-DK" dirty="0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 </a:t>
                </a:r>
              </a:p>
              <a:p>
                <a:r>
                  <a:rPr lang="da-DK" dirty="0"/>
                  <a:t>Total No. Of Atoms:270</a:t>
                </a:r>
              </a:p>
              <a:p>
                <a:r>
                  <a:rPr lang="da-DK" dirty="0" err="1"/>
                  <a:t>Only</a:t>
                </a:r>
                <a:r>
                  <a:rPr lang="da-DK" dirty="0"/>
                  <a:t> 135 atoms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Allowed</a:t>
                </a:r>
                <a:r>
                  <a:rPr lang="da-DK" dirty="0"/>
                  <a:t> for GOFEE</a:t>
                </a:r>
              </a:p>
              <a:p>
                <a:r>
                  <a:rPr lang="da-DK" dirty="0"/>
                  <a:t>Time </a:t>
                </a:r>
                <a:r>
                  <a:rPr lang="da-DK" dirty="0" err="1"/>
                  <a:t>taken</a:t>
                </a:r>
                <a:r>
                  <a:rPr lang="da-DK" dirty="0"/>
                  <a:t> for SP </a:t>
                </a:r>
                <a:r>
                  <a:rPr lang="da-DK" dirty="0" err="1"/>
                  <a:t>calc</a:t>
                </a:r>
                <a:r>
                  <a:rPr lang="da-DK" dirty="0"/>
                  <a:t>.</a:t>
                </a:r>
              </a:p>
              <a:p>
                <a:r>
                  <a:rPr lang="da-DK" dirty="0"/>
                  <a:t>Is average 10 </a:t>
                </a:r>
                <a:r>
                  <a:rPr lang="da-DK" dirty="0" err="1"/>
                  <a:t>minutes</a:t>
                </a:r>
                <a:r>
                  <a:rPr lang="da-DK" dirty="0"/>
                  <a:t> </a:t>
                </a:r>
              </a:p>
              <a:p>
                <a:r>
                  <a:rPr lang="da-DK" dirty="0"/>
                  <a:t>in GOFEE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blipFill>
                <a:blip r:embed="rId8"/>
                <a:stretch>
                  <a:fillRect l="-1613" t="-546" r="-107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68722</TotalTime>
  <Words>2741</Words>
  <Application>Microsoft Macintosh PowerPoint</Application>
  <PresentationFormat>Widescreen</PresentationFormat>
  <Paragraphs>527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Fig 2</vt:lpstr>
      <vt:lpstr>Fig 3</vt:lpstr>
      <vt:lpstr>Fig 4</vt:lpstr>
      <vt:lpstr>Fig 5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717</cp:revision>
  <cp:lastPrinted>2020-01-22T13:09:20Z</cp:lastPrinted>
  <dcterms:created xsi:type="dcterms:W3CDTF">2019-09-30T18:11:10Z</dcterms:created>
  <dcterms:modified xsi:type="dcterms:W3CDTF">2020-01-31T15:45:40Z</dcterms:modified>
</cp:coreProperties>
</file>